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4"/>
  </p:notesMasterIdLst>
  <p:handoutMasterIdLst>
    <p:handoutMasterId r:id="rId35"/>
  </p:handoutMasterIdLst>
  <p:sldIdLst>
    <p:sldId id="381" r:id="rId21"/>
    <p:sldId id="541" r:id="rId22"/>
    <p:sldId id="398" r:id="rId23"/>
    <p:sldId id="352" r:id="rId24"/>
    <p:sldId id="306" r:id="rId25"/>
    <p:sldId id="3621" r:id="rId26"/>
    <p:sldId id="3635" r:id="rId27"/>
    <p:sldId id="3634" r:id="rId28"/>
    <p:sldId id="3622" r:id="rId29"/>
    <p:sldId id="3623" r:id="rId30"/>
    <p:sldId id="3624" r:id="rId31"/>
    <p:sldId id="500" r:id="rId32"/>
    <p:sldId id="36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21"/>
            <p14:sldId id="3635"/>
            <p14:sldId id="3634"/>
            <p14:sldId id="3622"/>
            <p14:sldId id="3623"/>
            <p14:sldId id="3624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49AE2-FD5E-5A40-9D6A-7B54DE36E839}" v="17" dt="2019-01-14T17:12:01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89" d="100"/>
          <a:sy n="89" d="100"/>
        </p:scale>
        <p:origin x="10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1/28/2019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1/28/2019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1/28/2019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1/28/2019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Discovery Days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 Hack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D2516-AE11-40C5-8311-507F9FCBAB3B}"/>
              </a:ext>
            </a:extLst>
          </p:cNvPr>
          <p:cNvSpPr txBox="1"/>
          <p:nvPr/>
        </p:nvSpPr>
        <p:spPr>
          <a:xfrm>
            <a:off x="547209" y="29306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6C56-6457-40E0-9DF4-742824DD22A6}"/>
              </a:ext>
            </a:extLst>
          </p:cNvPr>
          <p:cNvSpPr txBox="1"/>
          <p:nvPr/>
        </p:nvSpPr>
        <p:spPr>
          <a:xfrm>
            <a:off x="920247" y="348966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478F9-A0BA-46F8-839C-FD5A30327CB6}"/>
              </a:ext>
            </a:extLst>
          </p:cNvPr>
          <p:cNvSpPr txBox="1"/>
          <p:nvPr/>
        </p:nvSpPr>
        <p:spPr>
          <a:xfrm>
            <a:off x="7505794" y="194575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Name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FB13C-7E4B-4F65-B2AF-B2980F7F4330}"/>
              </a:ext>
            </a:extLst>
          </p:cNvPr>
          <p:cNvSpPr txBox="1"/>
          <p:nvPr/>
        </p:nvSpPr>
        <p:spPr>
          <a:xfrm>
            <a:off x="7854137" y="246897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Cloud Shell</a:t>
            </a:r>
          </a:p>
          <a:p>
            <a:pPr lvl="1"/>
            <a:r>
              <a:rPr lang="en-US" dirty="0"/>
              <a:t>Azure CLI in the Cloud Shell</a:t>
            </a:r>
          </a:p>
          <a:p>
            <a:pPr lvl="1"/>
            <a:r>
              <a:rPr lang="en-US" dirty="0"/>
              <a:t>Azure Portal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AD316A-D6E8-184C-928F-443489D9E196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2D9D88-8CA5-6A4F-BE1A-780A0D6D53BD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Microservices in Azure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8" y="252169"/>
            <a:ext cx="7095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Discovery Days Hack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24" y="1446780"/>
            <a:ext cx="11548949" cy="6278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Please download your student guide from here: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Student Guide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1631938-0FCB-B446-ABD1-EAC0E85BE746}"/>
              </a:ext>
            </a:extLst>
          </p:cNvPr>
          <p:cNvSpPr txBox="1">
            <a:spLocks/>
          </p:cNvSpPr>
          <p:nvPr/>
        </p:nvSpPr>
        <p:spPr>
          <a:xfrm>
            <a:off x="1911984" y="2921187"/>
            <a:ext cx="8368031" cy="101562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6000" b="1" dirty="0" err="1"/>
              <a:t>aka.ms</a:t>
            </a:r>
            <a:r>
              <a:rPr lang="en-US" sz="6000" b="1" dirty="0"/>
              <a:t>/</a:t>
            </a:r>
            <a:r>
              <a:rPr lang="en-US" sz="6000" b="1" dirty="0" err="1"/>
              <a:t>msoa</a:t>
            </a:r>
            <a:r>
              <a:rPr lang="en-US" sz="6000" b="1" dirty="0"/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0D3D524-2672-1B45-8E50-1BB179355D7B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22362703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041D55-6BB4-F24E-872F-DF37797547C4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have proctors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26A790D-F914-394A-89D2-10557D92112F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F4F3D64ED8742A4722C7FA5D444DB" ma:contentTypeVersion="10" ma:contentTypeDescription="Create a new document." ma:contentTypeScope="" ma:versionID="6af96e04080b60a45b019feeca7a37aa">
  <xsd:schema xmlns:xsd="http://www.w3.org/2001/XMLSchema" xmlns:xs="http://www.w3.org/2001/XMLSchema" xmlns:p="http://schemas.microsoft.com/office/2006/metadata/properties" xmlns:ns1="http://schemas.microsoft.com/sharepoint/v3" xmlns:ns2="36984313-f623-41bb-a65c-16a37d29f6f8" xmlns:ns3="fa40b356-8329-45cf-bdd1-8a6639dbec32" targetNamespace="http://schemas.microsoft.com/office/2006/metadata/properties" ma:root="true" ma:fieldsID="a16216aa0538460924a13a680e0634d6" ns1:_="" ns2:_="" ns3:_="">
    <xsd:import namespace="http://schemas.microsoft.com/sharepoint/v3"/>
    <xsd:import namespace="36984313-f623-41bb-a65c-16a37d29f6f8"/>
    <xsd:import namespace="fa40b356-8329-45cf-bdd1-8a6639db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4313-f623-41bb-a65c-16a37d29f6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0b356-8329-45cf-bdd1-8a6639db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6984313-f623-41bb-a65c-16a37d29f6f8" xsi:nil="true"/>
  </documentManagement>
</p:properties>
</file>

<file path=customXml/itemProps1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E4E3C-1033-4259-A7C2-635ADB2C4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984313-f623-41bb-a65c-16a37d29f6f8"/>
    <ds:schemaRef ds:uri="fa40b356-8329-45cf-bdd1-8a6639db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400C92-396E-4C43-9CCF-9CDD730F8135}">
  <ds:schemaRefs>
    <ds:schemaRef ds:uri="http://purl.org/dc/elements/1.1/"/>
    <ds:schemaRef ds:uri="fa40b356-8329-45cf-bdd1-8a6639dbec32"/>
    <ds:schemaRef ds:uri="http://schemas.microsoft.com/office/infopath/2007/PartnerControls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36984313-f623-41bb-a65c-16a37d29f6f8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81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Microservices in Azure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2019-01-28T23:40:45Z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0x010100B38F4F3D64ED8742A4722C7FA5D444DB</vt:lpwstr>
  </property>
</Properties>
</file>